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96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350"/>
    <p:restoredTop sz="95680"/>
  </p:normalViewPr>
  <p:slideViewPr>
    <p:cSldViewPr snapToGrid="0" snapToObjects="1">
      <p:cViewPr>
        <p:scale>
          <a:sx n="100" d="100"/>
          <a:sy n="100" d="100"/>
        </p:scale>
        <p:origin x="-4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F9C37B-1D36-470B-8223-D6C91242EC14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C6F52A-A82B-47A2-A83A-8C4C91F2D59F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70A7B3-6521-4DCA-87E5-044747A908C1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134690-1557-4C89-A502-4959FE7FAD70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7D4976-E339-4826-83B7-FBD03F55ECF8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037C31-9E7A-4F99-8774-A0E530DE1A42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78504F-A551-4DE0-9316-4DCD1D8CC752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BE4249-C0D0-4B06-8692-E8BB871AF643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042B0DB6-F5C7-45FB-8CF3-31B45F9C2DA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A7A6979-0714-4377-B894-6BE4C2D6E20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1160EA64-D806-43AC-9DF2-F8C432F32B4C}" type="datetimeFigureOut">
              <a:rPr lang="en-US" dirty="0"/>
              <a:t>12/17/21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8A7A6979-0714-4377-B894-6BE4C2D6E202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AB8A7-5DC6-B849-ADB7-624B1B5D91C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Flip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A5CBAAA-C5D9-094E-A27B-C21A0D2CE3A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Helena Gray And Macy Werner</a:t>
            </a:r>
          </a:p>
        </p:txBody>
      </p:sp>
    </p:spTree>
    <p:extLst>
      <p:ext uri="{BB962C8B-B14F-4D97-AF65-F5344CB8AC3E}">
        <p14:creationId xmlns:p14="http://schemas.microsoft.com/office/powerpoint/2010/main" val="22930617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AEEA13-8430-BF4A-86C8-4DBF2A18D7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Empathize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A9B821-D81A-334B-B402-C82E0A8F314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Who is the user?</a:t>
            </a:r>
          </a:p>
          <a:p>
            <a:pPr lvl="1"/>
            <a:r>
              <a:rPr lang="en-US" dirty="0"/>
              <a:t>Middle school to College students </a:t>
            </a:r>
          </a:p>
        </p:txBody>
      </p:sp>
    </p:spTree>
    <p:extLst>
      <p:ext uri="{BB962C8B-B14F-4D97-AF65-F5344CB8AC3E}">
        <p14:creationId xmlns:p14="http://schemas.microsoft.com/office/powerpoint/2010/main" val="21922612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1932BE-0538-D04E-9AAF-4F3F061214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Define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3D34FE-C298-6142-9E61-0AB516F78D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How is our app going to help/assist/support</a:t>
            </a:r>
          </a:p>
          <a:p>
            <a:pPr lvl="1"/>
            <a:r>
              <a:rPr lang="en-US" dirty="0"/>
              <a:t>Through learning</a:t>
            </a:r>
          </a:p>
          <a:p>
            <a:pPr lvl="1"/>
            <a:r>
              <a:rPr lang="en-US" dirty="0"/>
              <a:t>Having an organized place for all notecards</a:t>
            </a:r>
          </a:p>
          <a:p>
            <a:pPr lvl="1"/>
            <a:r>
              <a:rPr lang="en-US" dirty="0"/>
              <a:t>Less paper use </a:t>
            </a:r>
          </a:p>
        </p:txBody>
      </p:sp>
    </p:spTree>
    <p:extLst>
      <p:ext uri="{BB962C8B-B14F-4D97-AF65-F5344CB8AC3E}">
        <p14:creationId xmlns:p14="http://schemas.microsoft.com/office/powerpoint/2010/main" val="32436144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1ED0F1-2066-7640-A3BF-2AB981BF7E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Ideate</a:t>
            </a:r>
          </a:p>
        </p:txBody>
      </p:sp>
      <p:pic>
        <p:nvPicPr>
          <p:cNvPr id="5" name="Content Placeholder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80BC648-8247-5542-8673-5DC203F071C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0613" y="2791333"/>
            <a:ext cx="4909948" cy="3101975"/>
          </a:xfrm>
        </p:spPr>
      </p:pic>
      <p:pic>
        <p:nvPicPr>
          <p:cNvPr id="7" name="Picture 6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1A21D603-0B33-9A47-9D9A-C5C7C8A50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2791333"/>
            <a:ext cx="5064068" cy="310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3271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58877-6733-D146-8682-E9B5F73BAA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Prototype</a:t>
            </a:r>
          </a:p>
        </p:txBody>
      </p:sp>
      <p:pic>
        <p:nvPicPr>
          <p:cNvPr id="5" name="Content Placeholder 4" descr="A picture containing text, monitor, indoor, microwave&#10;&#10;Description automatically generated">
            <a:extLst>
              <a:ext uri="{FF2B5EF4-FFF2-40B4-BE49-F238E27FC236}">
                <a16:creationId xmlns:a16="http://schemas.microsoft.com/office/drawing/2014/main" id="{E54AD12E-6013-8D41-99DF-13D8E60AE38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 rot="5400000">
            <a:off x="1714140" y="2938464"/>
            <a:ext cx="4135966" cy="3101975"/>
          </a:xfrm>
        </p:spPr>
      </p:pic>
      <p:pic>
        <p:nvPicPr>
          <p:cNvPr id="7" name="Picture 6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065C9556-BC5C-E541-8D69-CE277112D5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341895" y="2938467"/>
            <a:ext cx="4135964" cy="310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4137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A919C1-0945-8E4F-A066-B711E1603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Design heuristics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A538AF-0564-774D-97B1-47C63BB340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Visibility of system status</a:t>
            </a:r>
          </a:p>
          <a:p>
            <a:r>
              <a:rPr lang="en-US" dirty="0"/>
              <a:t>Match between system and the real world</a:t>
            </a:r>
          </a:p>
          <a:p>
            <a:r>
              <a:rPr lang="en-US" dirty="0"/>
              <a:t>User control and freedom</a:t>
            </a:r>
          </a:p>
          <a:p>
            <a:r>
              <a:rPr lang="en-US" dirty="0"/>
              <a:t>Recognition rather than recall</a:t>
            </a:r>
          </a:p>
          <a:p>
            <a:r>
              <a:rPr lang="en-US" dirty="0"/>
              <a:t>Aesthetic and minimalist design</a:t>
            </a:r>
          </a:p>
          <a:p>
            <a:r>
              <a:rPr lang="en-US" dirty="0"/>
              <a:t>Aesthetic Integrity</a:t>
            </a:r>
          </a:p>
          <a:p>
            <a:r>
              <a:rPr lang="en-US" dirty="0"/>
              <a:t>Feedback</a:t>
            </a:r>
          </a:p>
          <a:p>
            <a:r>
              <a:rPr lang="en-US" dirty="0"/>
              <a:t>Consistency</a:t>
            </a:r>
          </a:p>
        </p:txBody>
      </p:sp>
    </p:spTree>
    <p:extLst>
      <p:ext uri="{BB962C8B-B14F-4D97-AF65-F5344CB8AC3E}">
        <p14:creationId xmlns:p14="http://schemas.microsoft.com/office/powerpoint/2010/main" val="11794376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60F47C-C429-C449-B964-B3531D37A0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43796"/>
            <a:ext cx="7729728" cy="1188720"/>
          </a:xfrm>
        </p:spPr>
        <p:txBody>
          <a:bodyPr/>
          <a:lstStyle/>
          <a:p>
            <a:r>
              <a:rPr lang="en-US" dirty="0"/>
              <a:t>Video Demo</a:t>
            </a:r>
          </a:p>
        </p:txBody>
      </p:sp>
      <p:pic>
        <p:nvPicPr>
          <p:cNvPr id="4" name="App_Demo" descr="App_Demo">
            <a:hlinkClick r:id="" action="ppaction://media"/>
            <a:extLst>
              <a:ext uri="{FF2B5EF4-FFF2-40B4-BE49-F238E27FC236}">
                <a16:creationId xmlns:a16="http://schemas.microsoft.com/office/drawing/2014/main" id="{40393A5E-32E2-B74F-ABFA-77DE1624935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82369" y="1747012"/>
            <a:ext cx="2227262" cy="4360792"/>
          </a:xfrm>
        </p:spPr>
      </p:pic>
    </p:spTree>
    <p:extLst>
      <p:ext uri="{BB962C8B-B14F-4D97-AF65-F5344CB8AC3E}">
        <p14:creationId xmlns:p14="http://schemas.microsoft.com/office/powerpoint/2010/main" val="1958764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9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Parcel</Template>
  <TotalTime>26</TotalTime>
  <Words>74</Words>
  <Application>Microsoft Macintosh PowerPoint</Application>
  <PresentationFormat>Widescreen</PresentationFormat>
  <Paragraphs>22</Paragraphs>
  <Slides>7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Gill Sans MT</vt:lpstr>
      <vt:lpstr>Parcel</vt:lpstr>
      <vt:lpstr>Flip</vt:lpstr>
      <vt:lpstr>Empathize</vt:lpstr>
      <vt:lpstr>Define</vt:lpstr>
      <vt:lpstr>Ideate</vt:lpstr>
      <vt:lpstr>Prototype</vt:lpstr>
      <vt:lpstr>Design heuristics</vt:lpstr>
      <vt:lpstr>Video Demo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Flip</dc:title>
  <dc:creator>Werner, Macy (Student)</dc:creator>
  <cp:lastModifiedBy>Werner, Macy (Student)</cp:lastModifiedBy>
  <cp:revision>1</cp:revision>
  <dcterms:created xsi:type="dcterms:W3CDTF">2021-12-17T15:32:13Z</dcterms:created>
  <dcterms:modified xsi:type="dcterms:W3CDTF">2021-12-17T15:59:09Z</dcterms:modified>
</cp:coreProperties>
</file>

<file path=docProps/thumbnail.jpeg>
</file>